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61" r:id="rId4"/>
    <p:sldId id="262" r:id="rId5"/>
    <p:sldId id="260" r:id="rId6"/>
    <p:sldId id="263" r:id="rId7"/>
    <p:sldId id="268" r:id="rId8"/>
    <p:sldId id="264" r:id="rId9"/>
    <p:sldId id="265" r:id="rId10"/>
    <p:sldId id="266" r:id="rId11"/>
    <p:sldId id="267" r:id="rId12"/>
    <p:sldId id="259" r:id="rId13"/>
    <p:sldId id="25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14" y="-2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03606D-0A47-49DB-BA7A-59AD90040444}" type="datetimeFigureOut">
              <a:rPr lang="en-US" smtClean="0"/>
              <a:pPr/>
              <a:t>3/18/2011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79F178-26B4-44E7-A747-BB6BFC87A85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379F178-26B4-44E7-A747-BB6BFC87A85A}"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A029201-E0DD-4B50-ACFF-D781B6651D22}" type="datetimeFigureOut">
              <a:rPr lang="en-US" smtClean="0"/>
              <a:pPr/>
              <a:t>3/18/2011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070591-81FA-4F1F-AE2C-FBCDD0F690A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029201-E0DD-4B50-ACFF-D781B6651D22}" type="datetimeFigureOut">
              <a:rPr lang="en-US" smtClean="0"/>
              <a:pPr/>
              <a:t>3/18/2011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070591-81FA-4F1F-AE2C-FBCDD0F690A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029201-E0DD-4B50-ACFF-D781B6651D22}" type="datetimeFigureOut">
              <a:rPr lang="en-US" smtClean="0"/>
              <a:pPr/>
              <a:t>3/18/2011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070591-81FA-4F1F-AE2C-FBCDD0F690A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029201-E0DD-4B50-ACFF-D781B6651D22}" type="datetimeFigureOut">
              <a:rPr lang="en-US" smtClean="0"/>
              <a:pPr/>
              <a:t>3/18/2011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070591-81FA-4F1F-AE2C-FBCDD0F690A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029201-E0DD-4B50-ACFF-D781B6651D22}" type="datetimeFigureOut">
              <a:rPr lang="en-US" smtClean="0"/>
              <a:pPr/>
              <a:t>3/18/2011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070591-81FA-4F1F-AE2C-FBCDD0F690A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A029201-E0DD-4B50-ACFF-D781B6651D22}" type="datetimeFigureOut">
              <a:rPr lang="en-US" smtClean="0"/>
              <a:pPr/>
              <a:t>3/18/2011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070591-81FA-4F1F-AE2C-FBCDD0F690A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A029201-E0DD-4B50-ACFF-D781B6651D22}" type="datetimeFigureOut">
              <a:rPr lang="en-US" smtClean="0"/>
              <a:pPr/>
              <a:t>3/18/2011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070591-81FA-4F1F-AE2C-FBCDD0F690A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A029201-E0DD-4B50-ACFF-D781B6651D22}" type="datetimeFigureOut">
              <a:rPr lang="en-US" smtClean="0"/>
              <a:pPr/>
              <a:t>3/18/2011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070591-81FA-4F1F-AE2C-FBCDD0F690A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029201-E0DD-4B50-ACFF-D781B6651D22}" type="datetimeFigureOut">
              <a:rPr lang="en-US" smtClean="0"/>
              <a:pPr/>
              <a:t>3/18/2011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070591-81FA-4F1F-AE2C-FBCDD0F690A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029201-E0DD-4B50-ACFF-D781B6651D22}" type="datetimeFigureOut">
              <a:rPr lang="en-US" smtClean="0"/>
              <a:pPr/>
              <a:t>3/18/2011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070591-81FA-4F1F-AE2C-FBCDD0F690A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029201-E0DD-4B50-ACFF-D781B6651D22}" type="datetimeFigureOut">
              <a:rPr lang="en-US" smtClean="0"/>
              <a:pPr/>
              <a:t>3/18/2011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070591-81FA-4F1F-AE2C-FBCDD0F690A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029201-E0DD-4B50-ACFF-D781B6651D22}" type="datetimeFigureOut">
              <a:rPr lang="en-US" smtClean="0"/>
              <a:pPr/>
              <a:t>3/18/2011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070591-81FA-4F1F-AE2C-FBCDD0F690A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Modern Day African Americans</a:t>
            </a:r>
            <a:endParaRPr lang="en-US" dirty="0"/>
          </a:p>
        </p:txBody>
      </p:sp>
      <p:sp>
        <p:nvSpPr>
          <p:cNvPr id="3" name="Subtitle 2"/>
          <p:cNvSpPr>
            <a:spLocks noGrp="1"/>
          </p:cNvSpPr>
          <p:nvPr>
            <p:ph type="subTitle" idx="1"/>
          </p:nvPr>
        </p:nvSpPr>
        <p:spPr/>
        <p:txBody>
          <a:bodyPr/>
          <a:lstStyle/>
          <a:p>
            <a:r>
              <a:rPr lang="en-US" dirty="0" smtClean="0"/>
              <a:t>By: Haley Silverman, Ben </a:t>
            </a:r>
            <a:r>
              <a:rPr lang="en-US" dirty="0" err="1" smtClean="0"/>
              <a:t>Bruni</a:t>
            </a:r>
            <a:r>
              <a:rPr lang="en-US" dirty="0" smtClean="0"/>
              <a:t>, </a:t>
            </a:r>
            <a:r>
              <a:rPr lang="en-US" dirty="0" err="1" smtClean="0"/>
              <a:t>Daria</a:t>
            </a:r>
            <a:r>
              <a:rPr lang="en-US" dirty="0" smtClean="0"/>
              <a:t> Montgomery, and </a:t>
            </a:r>
            <a:r>
              <a:rPr lang="en-US" dirty="0" err="1" smtClean="0"/>
              <a:t>Kalie</a:t>
            </a:r>
            <a:r>
              <a:rPr lang="en-US" dirty="0" smtClean="0"/>
              <a:t> Seaton</a:t>
            </a:r>
            <a:endParaRPr lang="en-US" dirty="0"/>
          </a:p>
        </p:txBody>
      </p:sp>
      <p:sp>
        <p:nvSpPr>
          <p:cNvPr id="4" name="TextBox 3"/>
          <p:cNvSpPr txBox="1"/>
          <p:nvPr/>
        </p:nvSpPr>
        <p:spPr>
          <a:xfrm>
            <a:off x="762000" y="533400"/>
            <a:ext cx="7391400" cy="1323439"/>
          </a:xfrm>
          <a:prstGeom prst="rect">
            <a:avLst/>
          </a:prstGeom>
          <a:noFill/>
        </p:spPr>
        <p:txBody>
          <a:bodyPr wrap="square" rtlCol="0">
            <a:spAutoFit/>
          </a:bodyPr>
          <a:lstStyle/>
          <a:p>
            <a:pPr algn="ctr"/>
            <a:r>
              <a:rPr lang="en-US" sz="8000" dirty="0" smtClean="0"/>
              <a:t>2000- Today</a:t>
            </a:r>
            <a:endParaRPr lang="en-US" sz="8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Transition</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Oprah Winfrey’s Academy For Girls</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Intro</a:t>
            </a:r>
            <a:endParaRPr lang="en-US" dirty="0"/>
          </a:p>
        </p:txBody>
      </p:sp>
      <p:sp>
        <p:nvSpPr>
          <p:cNvPr id="3" name="Content Placeholder 2"/>
          <p:cNvSpPr>
            <a:spLocks noGrp="1"/>
          </p:cNvSpPr>
          <p:nvPr>
            <p:ph idx="1"/>
          </p:nvPr>
        </p:nvSpPr>
        <p:spPr/>
        <p:txBody>
          <a:bodyPr/>
          <a:lstStyle/>
          <a:p>
            <a:r>
              <a:rPr lang="en-US" dirty="0" smtClean="0"/>
              <a:t>Over the years, African Americans have faced hardships and discrimination. Today, we are a blended society, filled with more equal rights. Yet, still their past is affecting them, and that is affecting how they are viewed today. Some famous events that have happened recently should be more important than their past.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Transition</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HIV/AIDS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Transition</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20000">
              <a:srgbClr val="FBE4AE">
                <a:alpha val="84000"/>
              </a:srgbClr>
            </a:gs>
            <a:gs pos="13000">
              <a:srgbClr val="BD922A"/>
            </a:gs>
            <a:gs pos="21001">
              <a:srgbClr val="BD922A"/>
            </a:gs>
            <a:gs pos="63000">
              <a:srgbClr val="FBE4AE"/>
            </a:gs>
            <a:gs pos="67000">
              <a:srgbClr val="BD922A"/>
            </a:gs>
            <a:gs pos="69000">
              <a:srgbClr val="835E17"/>
            </a:gs>
            <a:gs pos="82001">
              <a:srgbClr val="A28949"/>
            </a:gs>
            <a:gs pos="100000">
              <a:srgbClr val="FAE3B7"/>
            </a:gs>
          </a:gsLst>
          <a:lin ang="5400000" scaled="0"/>
          <a:tileRect/>
        </a:gradFill>
        <a:effectLst/>
      </p:bgPr>
    </p:bg>
    <p:spTree>
      <p:nvGrpSpPr>
        <p:cNvPr id="1" name=""/>
        <p:cNvGrpSpPr/>
        <p:nvPr/>
      </p:nvGrpSpPr>
      <p:grpSpPr>
        <a:xfrm>
          <a:off x="0" y="0"/>
          <a:ext cx="0" cy="0"/>
          <a:chOff x="0" y="0"/>
          <a:chExt cx="0" cy="0"/>
        </a:xfrm>
      </p:grpSpPr>
      <p:pic>
        <p:nvPicPr>
          <p:cNvPr id="5122" name="Picture 2" descr="http://hiphop.sh/files/afbam1.jpg"/>
          <p:cNvPicPr>
            <a:picLocks noChangeAspect="1" noChangeArrowheads="1"/>
          </p:cNvPicPr>
          <p:nvPr/>
        </p:nvPicPr>
        <p:blipFill>
          <a:blip r:embed="rId2" cstate="print"/>
          <a:srcRect/>
          <a:stretch>
            <a:fillRect/>
          </a:stretch>
        </p:blipFill>
        <p:spPr bwMode="auto">
          <a:xfrm>
            <a:off x="6394824" y="1"/>
            <a:ext cx="2749176" cy="3505200"/>
          </a:xfrm>
          <a:prstGeom prst="rect">
            <a:avLst/>
          </a:prstGeom>
          <a:noFill/>
        </p:spPr>
      </p:pic>
      <p:sp>
        <p:nvSpPr>
          <p:cNvPr id="2" name="Title 1"/>
          <p:cNvSpPr>
            <a:spLocks noGrp="1"/>
          </p:cNvSpPr>
          <p:nvPr>
            <p:ph type="title"/>
          </p:nvPr>
        </p:nvSpPr>
        <p:spPr/>
        <p:txBody>
          <a:bodyPr/>
          <a:lstStyle/>
          <a:p>
            <a:r>
              <a:rPr lang="en-US" dirty="0" smtClean="0"/>
              <a:t>The Evolution of </a:t>
            </a:r>
            <a:r>
              <a:rPr lang="en-US" dirty="0" smtClean="0">
                <a:solidFill>
                  <a:schemeClr val="bg1"/>
                </a:solidFill>
              </a:rPr>
              <a:t>Rap</a:t>
            </a:r>
            <a:endParaRPr lang="en-US" dirty="0">
              <a:solidFill>
                <a:schemeClr val="bg1"/>
              </a:solidFill>
            </a:endParaRPr>
          </a:p>
        </p:txBody>
      </p:sp>
      <p:sp>
        <p:nvSpPr>
          <p:cNvPr id="3" name="Content Placeholder 2"/>
          <p:cNvSpPr>
            <a:spLocks noGrp="1"/>
          </p:cNvSpPr>
          <p:nvPr>
            <p:ph idx="1"/>
          </p:nvPr>
        </p:nvSpPr>
        <p:spPr>
          <a:xfrm>
            <a:off x="0" y="2286000"/>
            <a:ext cx="7391400" cy="4144963"/>
          </a:xfrm>
        </p:spPr>
        <p:txBody>
          <a:bodyPr>
            <a:normAutofit fontScale="92500" lnSpcReduction="20000"/>
          </a:bodyPr>
          <a:lstStyle/>
          <a:p>
            <a:r>
              <a:rPr lang="en-US" dirty="0" smtClean="0">
                <a:solidFill>
                  <a:schemeClr val="bg1"/>
                </a:solidFill>
              </a:rPr>
              <a:t>Rap has evolved from young kids and graffiti to violence to some of the greatest music there is today.</a:t>
            </a:r>
          </a:p>
          <a:p>
            <a:r>
              <a:rPr lang="en-US" dirty="0" smtClean="0">
                <a:solidFill>
                  <a:schemeClr val="bg1"/>
                </a:solidFill>
              </a:rPr>
              <a:t>Rap really started because of the </a:t>
            </a:r>
            <a:r>
              <a:rPr lang="en-US" dirty="0" smtClean="0">
                <a:solidFill>
                  <a:schemeClr val="bg1"/>
                </a:solidFill>
              </a:rPr>
              <a:t>African </a:t>
            </a:r>
            <a:r>
              <a:rPr lang="en-US" dirty="0" smtClean="0">
                <a:solidFill>
                  <a:schemeClr val="bg1"/>
                </a:solidFill>
              </a:rPr>
              <a:t>Bambaataa (Bam) Made his gang make music and helped evolve rap.</a:t>
            </a:r>
          </a:p>
          <a:p>
            <a:r>
              <a:rPr lang="en-US" dirty="0" smtClean="0">
                <a:solidFill>
                  <a:schemeClr val="bg1"/>
                </a:solidFill>
              </a:rPr>
              <a:t>A large percent of African Americans faced conditions close to poverty and then they started making music and wrote songs about there life.</a:t>
            </a:r>
            <a:endParaRPr lang="en-US"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60" name="Picture 12" descr="http://wegotthiscovered.com/wp-content/uploads/tupac_21.jpg"/>
          <p:cNvPicPr>
            <a:picLocks noChangeAspect="1" noChangeArrowheads="1"/>
          </p:cNvPicPr>
          <p:nvPr/>
        </p:nvPicPr>
        <p:blipFill>
          <a:blip r:embed="rId2" cstate="print"/>
          <a:srcRect/>
          <a:stretch>
            <a:fillRect/>
          </a:stretch>
        </p:blipFill>
        <p:spPr bwMode="auto">
          <a:xfrm>
            <a:off x="3276600" y="838200"/>
            <a:ext cx="2114550" cy="3111410"/>
          </a:xfrm>
          <a:prstGeom prst="rect">
            <a:avLst/>
          </a:prstGeom>
          <a:noFill/>
        </p:spPr>
      </p:pic>
      <p:pic>
        <p:nvPicPr>
          <p:cNvPr id="27658" name="Picture 10" descr="http://www.cheappersonalizedkoozies.com/wp-content/uploads/2011/03/Biggie-Smalls-reaching-for-a-Cheap-Koozie.jpg"/>
          <p:cNvPicPr>
            <a:picLocks noChangeAspect="1" noChangeArrowheads="1"/>
          </p:cNvPicPr>
          <p:nvPr/>
        </p:nvPicPr>
        <p:blipFill>
          <a:blip r:embed="rId3" cstate="print"/>
          <a:srcRect/>
          <a:stretch>
            <a:fillRect/>
          </a:stretch>
        </p:blipFill>
        <p:spPr bwMode="auto">
          <a:xfrm>
            <a:off x="0" y="0"/>
            <a:ext cx="2667000" cy="2703041"/>
          </a:xfrm>
          <a:prstGeom prst="rect">
            <a:avLst/>
          </a:prstGeom>
          <a:noFill/>
        </p:spPr>
      </p:pic>
      <p:sp>
        <p:nvSpPr>
          <p:cNvPr id="2" name="Title 1"/>
          <p:cNvSpPr>
            <a:spLocks noGrp="1"/>
          </p:cNvSpPr>
          <p:nvPr>
            <p:ph type="title"/>
          </p:nvPr>
        </p:nvSpPr>
        <p:spPr>
          <a:xfrm>
            <a:off x="0" y="0"/>
            <a:ext cx="8229600" cy="1143000"/>
          </a:xfrm>
        </p:spPr>
        <p:txBody>
          <a:bodyPr/>
          <a:lstStyle/>
          <a:p>
            <a:r>
              <a:rPr lang="en-US" dirty="0" smtClean="0">
                <a:solidFill>
                  <a:schemeClr val="bg1"/>
                </a:solidFill>
              </a:rPr>
              <a:t>Modern day Rap</a:t>
            </a:r>
            <a:endParaRPr lang="en-US" dirty="0">
              <a:solidFill>
                <a:schemeClr val="bg1"/>
              </a:solidFill>
            </a:endParaRPr>
          </a:p>
        </p:txBody>
      </p:sp>
      <p:sp>
        <p:nvSpPr>
          <p:cNvPr id="3" name="Content Placeholder 2"/>
          <p:cNvSpPr>
            <a:spLocks noGrp="1"/>
          </p:cNvSpPr>
          <p:nvPr>
            <p:ph idx="1"/>
          </p:nvPr>
        </p:nvSpPr>
        <p:spPr>
          <a:xfrm>
            <a:off x="304800" y="3200400"/>
            <a:ext cx="8229600" cy="4525963"/>
          </a:xfrm>
        </p:spPr>
        <p:txBody>
          <a:bodyPr/>
          <a:lstStyle/>
          <a:p>
            <a:r>
              <a:rPr lang="en-US" dirty="0" smtClean="0">
                <a:solidFill>
                  <a:schemeClr val="bg1"/>
                </a:solidFill>
              </a:rPr>
              <a:t>Some </a:t>
            </a:r>
            <a:r>
              <a:rPr lang="en-US" dirty="0" smtClean="0">
                <a:solidFill>
                  <a:schemeClr val="bg1"/>
                </a:solidFill>
              </a:rPr>
              <a:t>great</a:t>
            </a:r>
            <a:r>
              <a:rPr lang="en-US" dirty="0" smtClean="0">
                <a:solidFill>
                  <a:schemeClr val="bg1"/>
                </a:solidFill>
              </a:rPr>
              <a:t> </a:t>
            </a:r>
            <a:r>
              <a:rPr lang="en-US" dirty="0" smtClean="0"/>
              <a:t>rappers</a:t>
            </a:r>
            <a:r>
              <a:rPr lang="en-US" dirty="0" smtClean="0">
                <a:solidFill>
                  <a:schemeClr val="bg1"/>
                </a:solidFill>
              </a:rPr>
              <a:t> </a:t>
            </a:r>
            <a:r>
              <a:rPr lang="en-US" dirty="0" smtClean="0"/>
              <a:t>are…</a:t>
            </a:r>
            <a:endParaRPr lang="en-US" dirty="0"/>
          </a:p>
        </p:txBody>
      </p:sp>
      <p:pic>
        <p:nvPicPr>
          <p:cNvPr id="27650" name="Picture 2" descr="http://userserve-ak.last.fm/serve/_/192955/Dr+Dre.jpg"/>
          <p:cNvPicPr>
            <a:picLocks noChangeAspect="1" noChangeArrowheads="1"/>
          </p:cNvPicPr>
          <p:nvPr/>
        </p:nvPicPr>
        <p:blipFill>
          <a:blip r:embed="rId4" cstate="print"/>
          <a:srcRect/>
          <a:stretch>
            <a:fillRect/>
          </a:stretch>
        </p:blipFill>
        <p:spPr bwMode="auto">
          <a:xfrm>
            <a:off x="6172200" y="4114800"/>
            <a:ext cx="2971800" cy="2743200"/>
          </a:xfrm>
          <a:prstGeom prst="rect">
            <a:avLst/>
          </a:prstGeom>
          <a:noFill/>
        </p:spPr>
      </p:pic>
      <p:pic>
        <p:nvPicPr>
          <p:cNvPr id="27652" name="Picture 4" descr="http://musicremedy.com/webfiles/artists/WizKhalifa/WizKhalifa-03-big.jpg"/>
          <p:cNvPicPr>
            <a:picLocks noChangeAspect="1" noChangeArrowheads="1"/>
          </p:cNvPicPr>
          <p:nvPr/>
        </p:nvPicPr>
        <p:blipFill>
          <a:blip r:embed="rId5" cstate="print"/>
          <a:srcRect/>
          <a:stretch>
            <a:fillRect/>
          </a:stretch>
        </p:blipFill>
        <p:spPr bwMode="auto">
          <a:xfrm>
            <a:off x="3200400" y="4114800"/>
            <a:ext cx="2971800" cy="2743200"/>
          </a:xfrm>
          <a:prstGeom prst="rect">
            <a:avLst/>
          </a:prstGeom>
          <a:noFill/>
        </p:spPr>
      </p:pic>
      <p:pic>
        <p:nvPicPr>
          <p:cNvPr id="27654" name="Picture 6" descr="http://www.esongtalk.com/wp-content/uploads/2009/06/eminem.jpg"/>
          <p:cNvPicPr>
            <a:picLocks noChangeAspect="1" noChangeArrowheads="1"/>
          </p:cNvPicPr>
          <p:nvPr/>
        </p:nvPicPr>
        <p:blipFill>
          <a:blip r:embed="rId6" cstate="print"/>
          <a:srcRect/>
          <a:stretch>
            <a:fillRect/>
          </a:stretch>
        </p:blipFill>
        <p:spPr bwMode="auto">
          <a:xfrm>
            <a:off x="0" y="4162424"/>
            <a:ext cx="3187280" cy="2695576"/>
          </a:xfrm>
          <a:prstGeom prst="rect">
            <a:avLst/>
          </a:prstGeom>
          <a:noFill/>
        </p:spPr>
      </p:pic>
      <p:pic>
        <p:nvPicPr>
          <p:cNvPr id="27656" name="Picture 8" descr="http://hott953.ocmnet.net/Libraries/HOTT_Rundown/nelly_300x298.sflb.ashx"/>
          <p:cNvPicPr>
            <a:picLocks noChangeAspect="1" noChangeArrowheads="1"/>
          </p:cNvPicPr>
          <p:nvPr/>
        </p:nvPicPr>
        <p:blipFill>
          <a:blip r:embed="rId7" cstate="print"/>
          <a:srcRect/>
          <a:stretch>
            <a:fillRect/>
          </a:stretch>
        </p:blipFill>
        <p:spPr bwMode="auto">
          <a:xfrm>
            <a:off x="6286500" y="0"/>
            <a:ext cx="2857500" cy="283845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Bam to Barack </a:t>
            </a:r>
            <a:endParaRPr lang="en-US" dirty="0"/>
          </a:p>
        </p:txBody>
      </p:sp>
      <p:sp>
        <p:nvSpPr>
          <p:cNvPr id="3" name="Content Placeholder 2"/>
          <p:cNvSpPr>
            <a:spLocks noGrp="1"/>
          </p:cNvSpPr>
          <p:nvPr>
            <p:ph idx="1"/>
          </p:nvPr>
        </p:nvSpPr>
        <p:spPr/>
        <p:txBody>
          <a:bodyPr/>
          <a:lstStyle/>
          <a:p>
            <a:r>
              <a:rPr lang="en-US" dirty="0" smtClean="0"/>
              <a:t>From Rap evolution to the first black president all in fifty years that is some accomplishment.</a:t>
            </a:r>
            <a:endParaRPr lang="en-US" dirty="0"/>
          </a:p>
        </p:txBody>
      </p:sp>
      <p:pic>
        <p:nvPicPr>
          <p:cNvPr id="6148" name="Picture 4" descr="http://change.gov/page/-/officialportrait.jpg"/>
          <p:cNvPicPr>
            <a:picLocks noChangeAspect="1" noChangeArrowheads="1"/>
          </p:cNvPicPr>
          <p:nvPr/>
        </p:nvPicPr>
        <p:blipFill>
          <a:blip r:embed="rId2" cstate="print"/>
          <a:srcRect/>
          <a:stretch>
            <a:fillRect/>
          </a:stretch>
        </p:blipFill>
        <p:spPr bwMode="auto">
          <a:xfrm>
            <a:off x="6067628" y="2667000"/>
            <a:ext cx="3076372" cy="4191000"/>
          </a:xfrm>
          <a:prstGeom prst="rect">
            <a:avLst/>
          </a:prstGeom>
          <a:noFill/>
        </p:spPr>
      </p:pic>
      <p:pic>
        <p:nvPicPr>
          <p:cNvPr id="6150" name="Picture 6" descr="http://www.metroactive.com/papers/metro/11.28.02/gifs/afrika-0248.jpg"/>
          <p:cNvPicPr>
            <a:picLocks noChangeAspect="1" noChangeArrowheads="1"/>
          </p:cNvPicPr>
          <p:nvPr/>
        </p:nvPicPr>
        <p:blipFill>
          <a:blip r:embed="rId3" cstate="print"/>
          <a:srcRect/>
          <a:stretch>
            <a:fillRect/>
          </a:stretch>
        </p:blipFill>
        <p:spPr bwMode="auto">
          <a:xfrm>
            <a:off x="0" y="2667000"/>
            <a:ext cx="3471672" cy="4191000"/>
          </a:xfrm>
          <a:prstGeom prst="rect">
            <a:avLst/>
          </a:prstGeom>
          <a:noFill/>
        </p:spPr>
      </p:pic>
      <p:sp>
        <p:nvSpPr>
          <p:cNvPr id="7" name="Right Arrow 6"/>
          <p:cNvSpPr/>
          <p:nvPr/>
        </p:nvSpPr>
        <p:spPr>
          <a:xfrm>
            <a:off x="4191000" y="45720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24514 -0.03148 C -0.2066 -0.1 -0.16806 -0.16852 -0.13872 -0.16065 C -0.10938 -0.15278 -0.08316 0.01227 -0.06928 0.01574 C -0.05539 0.01921 -0.0658 -0.14028 -0.05487 -0.13912 C -0.04393 -0.13796 -0.01684 0.01783 -0.00313 0.02222 C 0.01059 0.02662 0.01701 -0.10903 0.02743 -0.11319 C 0.03784 -0.11736 0.05416 -0.02176 0.05972 -0.00347 " pathEditMode="relative" rAng="0" ptsTypes="aaaaaaA">
                                      <p:cBhvr>
                                        <p:cTn id="6" dur="2000" fill="hold"/>
                                        <p:tgtEl>
                                          <p:spTgt spid="7"/>
                                        </p:tgtEl>
                                        <p:attrNameLst>
                                          <p:attrName>ppt_x</p:attrName>
                                          <p:attrName>ppt_y</p:attrName>
                                        </p:attrNameLst>
                                      </p:cBhvr>
                                      <p:rCtr x="152" y="-4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Barack Obama</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TotalTime>
  <Words>194</Words>
  <Application>Microsoft Office PowerPoint</Application>
  <PresentationFormat>On-screen Show (4:3)</PresentationFormat>
  <Paragraphs>22</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Modern Day African Americans</vt:lpstr>
      <vt:lpstr>Intro</vt:lpstr>
      <vt:lpstr>Transition</vt:lpstr>
      <vt:lpstr>HIV/AIDS</vt:lpstr>
      <vt:lpstr>Transition</vt:lpstr>
      <vt:lpstr>The Evolution of Rap</vt:lpstr>
      <vt:lpstr>Modern day Rap</vt:lpstr>
      <vt:lpstr>From Bam to Barack </vt:lpstr>
      <vt:lpstr>Barack Obama</vt:lpstr>
      <vt:lpstr>Transition</vt:lpstr>
      <vt:lpstr>Oprah Winfrey’s Academy For Girls</vt:lpstr>
      <vt:lpstr>Works Cited</vt:lpstr>
      <vt:lpstr>Conclusion</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 Day African Americans</dc:title>
  <dc:creator>nstarzynski</dc:creator>
  <cp:lastModifiedBy>nstarzynski</cp:lastModifiedBy>
  <cp:revision>7</cp:revision>
  <dcterms:created xsi:type="dcterms:W3CDTF">2011-03-15T16:09:44Z</dcterms:created>
  <dcterms:modified xsi:type="dcterms:W3CDTF">2011-03-18T12:55:00Z</dcterms:modified>
</cp:coreProperties>
</file>